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A2CD38-03A9-4FEA-B242-A1969215A26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57AF7-C82B-4D54-9713-5F825F2A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duncan@esc17.ne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raryman.com/edhashtags.html" TargetMode="External"/><Relationship Id="rId2" Type="http://schemas.openxmlformats.org/officeDocument/2006/relationships/hyperlink" Target="http://coolcatteacher.visibli.com/share/h0jP8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esc17.net/users/tduncan/" TargetMode="External"/><Relationship Id="rId2" Type="http://schemas.openxmlformats.org/officeDocument/2006/relationships/hyperlink" Target="http://connectedprincipals.com/archives/58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ution-tree.com/authors/william-m-ferriter.html" TargetMode="External"/><Relationship Id="rId2" Type="http://schemas.openxmlformats.org/officeDocument/2006/relationships/hyperlink" Target="http://www.youtube.com/watch?v=rLXegacAnwE&amp;feature=related&amp;safety_mode=true&amp;persist_safety_mode=1&amp;safe=activ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lution-tree.com/authors/eric-c-sheninger.html" TargetMode="External"/><Relationship Id="rId4" Type="http://schemas.openxmlformats.org/officeDocument/2006/relationships/hyperlink" Target="http://www.solution-tree.com/authors/jason-t-ramsde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world.com/a_issues/issues/issues423.shtml" TargetMode="External"/><Relationship Id="rId2" Type="http://schemas.openxmlformats.org/officeDocument/2006/relationships/hyperlink" Target="http://georgecouros.ca/blog/social-media-for-administrato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bistro.com/alltwitter/twitter-demographics-2012_b23387" TargetMode="External"/><Relationship Id="rId2" Type="http://schemas.openxmlformats.org/officeDocument/2006/relationships/hyperlink" Target="http://www.mediabistro.com/alltwitter/social-networks-media-attention_b209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XKTfCjMsUNc&amp;safety_mode=true&amp;persist_safety_mode=1&amp;safe=activ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ermalink.php?story_fbid=245820115532136&amp;id=204792002878635&amp;ref=notif&amp;notif_t=like" TargetMode="External"/><Relationship Id="rId2" Type="http://schemas.openxmlformats.org/officeDocument/2006/relationships/hyperlink" Target="http://www.facebook.com/pages/Region-17-Instructional-Leaders/20479200287863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Power of Social Media for Leaders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9342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Ty Duncan</a:t>
            </a:r>
          </a:p>
          <a:p>
            <a:r>
              <a:rPr lang="en-US" b="1" dirty="0" smtClean="0">
                <a:hlinkClick r:id="rId2"/>
              </a:rPr>
              <a:t>tduncan@esc17.net</a:t>
            </a:r>
            <a:endParaRPr lang="en-US" b="1" dirty="0" smtClean="0"/>
          </a:p>
          <a:p>
            <a:r>
              <a:rPr lang="en-US" b="1" dirty="0" smtClean="0"/>
              <a:t>@instructionalle</a:t>
            </a:r>
          </a:p>
          <a:p>
            <a:r>
              <a:rPr lang="en-US" b="1" dirty="0" smtClean="0"/>
              <a:t>https://blogs.esc17.net/users/tduncan/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85800"/>
            <a:ext cx="170728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t1.gstatic.com/images?q=tbn:ANd9GcQW5oQr7u4wEjmlmbuevzjXZgkqx0SHDg781ItLUuxPt7aBx-Y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495800"/>
            <a:ext cx="2486025" cy="1838325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Rmfm8bWhDgL6QEHPoPVozSkxUHFvbS0OGAi1l3PaC0jAzkisT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4648200"/>
            <a:ext cx="2867025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Learning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people with similar interests</a:t>
            </a:r>
          </a:p>
          <a:p>
            <a:r>
              <a:rPr lang="en-US" dirty="0" smtClean="0"/>
              <a:t>Sharing knowledge and resources</a:t>
            </a:r>
          </a:p>
          <a:p>
            <a:r>
              <a:rPr lang="en-US" dirty="0" smtClean="0"/>
              <a:t> Monitoring educational news sources</a:t>
            </a:r>
          </a:p>
          <a:p>
            <a:r>
              <a:rPr lang="en-US" dirty="0" smtClean="0"/>
              <a:t>Gathering instant feedback</a:t>
            </a:r>
          </a:p>
          <a:p>
            <a:r>
              <a:rPr lang="en-US" dirty="0" smtClean="0"/>
              <a:t> Mentoring others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Communicating &amp; Connecting With Social Media, pgs. 37-38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You Need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465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Instructional Leaders</a:t>
            </a:r>
          </a:p>
          <a:p>
            <a:pPr lvl="1"/>
            <a:r>
              <a:rPr lang="en-US" dirty="0" smtClean="0">
                <a:hlinkClick r:id="rId2"/>
              </a:rPr>
              <a:t>https://twitter.com/#!/InstructionalLe</a:t>
            </a:r>
            <a:endParaRPr lang="en-US" dirty="0" smtClean="0"/>
          </a:p>
          <a:p>
            <a:r>
              <a:rPr lang="en-US" dirty="0" smtClean="0"/>
              <a:t>Todd Whitaker</a:t>
            </a:r>
          </a:p>
          <a:p>
            <a:pPr lvl="1"/>
            <a:r>
              <a:rPr lang="en-US" dirty="0" smtClean="0">
                <a:hlinkClick r:id="rId2"/>
              </a:rPr>
              <a:t>https://twitter.com/#!/ToddWhitaker</a:t>
            </a:r>
            <a:endParaRPr lang="en-US" dirty="0" smtClean="0"/>
          </a:p>
          <a:p>
            <a:r>
              <a:rPr lang="en-US" dirty="0" smtClean="0"/>
              <a:t> TxPrincipals.org</a:t>
            </a:r>
          </a:p>
          <a:p>
            <a:pPr lvl="1"/>
            <a:r>
              <a:rPr lang="en-US" dirty="0" smtClean="0">
                <a:hlinkClick r:id="rId2"/>
              </a:rPr>
              <a:t>https://twitter.com/#!/TxPrincipalOrg</a:t>
            </a:r>
            <a:endParaRPr lang="en-US" dirty="0" smtClean="0"/>
          </a:p>
          <a:p>
            <a:r>
              <a:rPr lang="en-US" dirty="0" smtClean="0"/>
              <a:t> Rick </a:t>
            </a:r>
            <a:r>
              <a:rPr lang="en-US" dirty="0" err="1" smtClean="0"/>
              <a:t>Wormeli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https://twitter.com/#!/RickWormeli</a:t>
            </a:r>
            <a:endParaRPr lang="en-US" dirty="0" smtClean="0"/>
          </a:p>
          <a:p>
            <a:r>
              <a:rPr lang="en-US" dirty="0" smtClean="0"/>
              <a:t> ASCD</a:t>
            </a:r>
          </a:p>
          <a:p>
            <a:pPr lvl="1"/>
            <a:r>
              <a:rPr lang="en-US" dirty="0" smtClean="0">
                <a:hlinkClick r:id="rId2"/>
              </a:rPr>
              <a:t>https://twitter.com/#!/ASCD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Hashtags</a:t>
            </a:r>
            <a:r>
              <a:rPr lang="en-US" dirty="0" smtClean="0"/>
              <a:t> #######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Ten to follow on Twitter.</a:t>
            </a:r>
          </a:p>
          <a:p>
            <a:pPr lvl="1"/>
            <a:r>
              <a:rPr lang="en-US" dirty="0" smtClean="0">
                <a:hlinkClick r:id="rId2"/>
              </a:rPr>
              <a:t>http://coolcatteacher.visibli.com/share/h0jP8L</a:t>
            </a:r>
            <a:endParaRPr lang="en-US" dirty="0" smtClean="0"/>
          </a:p>
          <a:p>
            <a:r>
              <a:rPr lang="en-US" dirty="0" err="1" smtClean="0"/>
              <a:t>Cybraryman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http://www.cybraryman.com/edhashtags.html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399032"/>
          </a:xfrm>
        </p:spPr>
        <p:txBody>
          <a:bodyPr/>
          <a:lstStyle/>
          <a:p>
            <a:r>
              <a:rPr lang="en-US" dirty="0" smtClean="0"/>
              <a:t>Blogs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There are an infinite amount of educational bloggers out there with every point of view.</a:t>
            </a:r>
          </a:p>
          <a:p>
            <a:r>
              <a:rPr lang="en-US" dirty="0" smtClean="0"/>
              <a:t>Find blogs that frame your staff development perspective and things that might be off interest to your staff.</a:t>
            </a:r>
          </a:p>
          <a:p>
            <a:r>
              <a:rPr lang="en-US" dirty="0" smtClean="0"/>
              <a:t>BLOG YOURSELF!!!!!!! Your stakeholders value your thoughts</a:t>
            </a:r>
            <a:r>
              <a:rPr lang="en-US" dirty="0" smtClean="0"/>
              <a:t>!!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connectedprincipals.com/archives/5835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https://blogs.esc17.net/users/tduncan/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Think Social Media is a Fad?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http://www.youtube.com/watch?v=rLXegacAnwE&amp;feature=related&amp;safety_mode=true&amp;persist_safety_mode=1&amp;safe=active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+mj-lt"/>
              </a:rPr>
              <a:t>Communicating &amp; Connecting With Social Media, </a:t>
            </a:r>
            <a:r>
              <a:rPr lang="en-US" dirty="0" smtClean="0">
                <a:latin typeface="+mj-lt"/>
                <a:hlinkClick r:id="rId3"/>
              </a:rPr>
              <a:t>William M. </a:t>
            </a:r>
            <a:r>
              <a:rPr lang="en-US" dirty="0" err="1" smtClean="0">
                <a:latin typeface="+mj-lt"/>
                <a:hlinkClick r:id="rId3"/>
              </a:rPr>
              <a:t>Ferriter</a:t>
            </a:r>
            <a:r>
              <a:rPr lang="en-US" dirty="0" smtClean="0">
                <a:latin typeface="+mj-lt"/>
              </a:rPr>
              <a:t>, </a:t>
            </a:r>
            <a:r>
              <a:rPr lang="en-US" dirty="0" smtClean="0">
                <a:latin typeface="+mj-lt"/>
                <a:hlinkClick r:id="rId4"/>
              </a:rPr>
              <a:t>Jason T. </a:t>
            </a:r>
            <a:r>
              <a:rPr lang="en-US" dirty="0" err="1" smtClean="0">
                <a:latin typeface="+mj-lt"/>
                <a:hlinkClick r:id="rId4"/>
              </a:rPr>
              <a:t>Ramsden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smtClean="0">
                <a:latin typeface="+mj-lt"/>
                <a:hlinkClick r:id="rId5"/>
              </a:rPr>
              <a:t>Eric C. </a:t>
            </a:r>
            <a:r>
              <a:rPr lang="en-US" dirty="0" err="1" smtClean="0">
                <a:latin typeface="+mj-lt"/>
                <a:hlinkClick r:id="rId5"/>
              </a:rPr>
              <a:t>Sheninger</a:t>
            </a:r>
            <a:r>
              <a:rPr lang="en-US" dirty="0" smtClean="0">
                <a:latin typeface="+mj-lt"/>
              </a:rPr>
              <a:t> , May 19, 2011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Future of Social Media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http://georgecouros.ca/blog/social-media-for-administrators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http://www.educationworld.com/a_issues/issues/issues423.shtml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Level 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</a:t>
            </a:r>
            <a:r>
              <a:rPr lang="en-US" dirty="0" smtClean="0"/>
              <a:t>test scores</a:t>
            </a:r>
          </a:p>
          <a:p>
            <a:r>
              <a:rPr lang="en-US" dirty="0" smtClean="0"/>
              <a:t>Teacher and administrator quality</a:t>
            </a:r>
          </a:p>
          <a:p>
            <a:r>
              <a:rPr lang="en-US" dirty="0" smtClean="0"/>
              <a:t> Interesting instructional practices</a:t>
            </a:r>
          </a:p>
          <a:p>
            <a:r>
              <a:rPr lang="en-US" dirty="0" smtClean="0"/>
              <a:t> Extracurricular activities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Communicating &amp; Connecting With Social Media, pgs 6-7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From the Business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Authenticity</a:t>
            </a:r>
          </a:p>
          <a:p>
            <a:r>
              <a:rPr lang="en-US" dirty="0" smtClean="0"/>
              <a:t> Bravery</a:t>
            </a:r>
          </a:p>
          <a:p>
            <a:r>
              <a:rPr lang="en-US" dirty="0" smtClean="0"/>
              <a:t>Consistency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Communicating &amp; Connecting With Social Media, pgs. 9-10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To Tweet or Not to Tweet</a:t>
            </a:r>
          </a:p>
          <a:p>
            <a:r>
              <a:rPr lang="en-US" dirty="0" smtClean="0"/>
              <a:t> Tweeting is safer than Facebook</a:t>
            </a:r>
          </a:p>
          <a:p>
            <a:r>
              <a:rPr lang="en-US" dirty="0" smtClean="0"/>
              <a:t> Tweets become obsolete fast</a:t>
            </a:r>
          </a:p>
          <a:p>
            <a:r>
              <a:rPr lang="en-US" dirty="0" smtClean="0"/>
              <a:t>Twitter Stats</a:t>
            </a:r>
          </a:p>
          <a:p>
            <a:pPr lvl="1"/>
            <a:r>
              <a:rPr lang="en-US" dirty="0" smtClean="0">
                <a:hlinkClick r:id="rId2"/>
              </a:rPr>
              <a:t>http://www.mediabistro.com/alltwitter/social-networks-media-attention_b20919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http://www.mediabistro.com/alltwitter/twitter-demographics-2012_b23387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Facebook does allow for posting and discussion.</a:t>
            </a:r>
          </a:p>
          <a:p>
            <a:r>
              <a:rPr lang="en-US" dirty="0" smtClean="0"/>
              <a:t> It does have features that allow you to control posting from unwanted guests.</a:t>
            </a:r>
          </a:p>
          <a:p>
            <a:r>
              <a:rPr lang="en-US" dirty="0" smtClean="0"/>
              <a:t>Allows events to be advertised.</a:t>
            </a:r>
          </a:p>
          <a:p>
            <a:r>
              <a:rPr lang="en-US" dirty="0" smtClean="0"/>
              <a:t> Allows for more text and larger messages than Twitter.</a:t>
            </a:r>
          </a:p>
          <a:p>
            <a:r>
              <a:rPr lang="en-US" dirty="0" smtClean="0">
                <a:hlinkClick r:id="rId2"/>
              </a:rPr>
              <a:t>http://www.youtube.com/watch?feature=player_embedded&amp;v=XKTfCjMsUNc&amp;safety_mode=true&amp;persist_safety_mode=1&amp;safe=active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Exploring Social Media Usage In Region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Lubbock ISD</a:t>
            </a:r>
          </a:p>
          <a:p>
            <a:pPr lvl="1"/>
            <a:r>
              <a:rPr lang="en-US" dirty="0" smtClean="0">
                <a:hlinkClick r:id="rId2"/>
              </a:rPr>
              <a:t>https://twitter.com/#!/LubbockISD</a:t>
            </a:r>
            <a:r>
              <a:rPr lang="en-US" dirty="0" smtClean="0"/>
              <a:t>	   </a:t>
            </a:r>
          </a:p>
          <a:p>
            <a:r>
              <a:rPr lang="en-US" dirty="0" smtClean="0"/>
              <a:t> Frenship High School</a:t>
            </a:r>
          </a:p>
          <a:p>
            <a:pPr lvl="1"/>
            <a:r>
              <a:rPr lang="en-US" dirty="0" smtClean="0">
                <a:hlinkClick r:id="rId2"/>
              </a:rPr>
              <a:t>https://twitter.com/#!/FrenshipHS</a:t>
            </a:r>
            <a:endParaRPr lang="en-US" dirty="0" smtClean="0"/>
          </a:p>
          <a:p>
            <a:r>
              <a:rPr lang="en-US" dirty="0" smtClean="0"/>
              <a:t>Abernathy Elementary</a:t>
            </a:r>
          </a:p>
          <a:p>
            <a:pPr lvl="1"/>
            <a:r>
              <a:rPr lang="en-US" dirty="0" smtClean="0">
                <a:hlinkClick r:id="rId2"/>
              </a:rPr>
              <a:t>https://twitter.com/#!/AES_Lopes</a:t>
            </a:r>
            <a:endParaRPr lang="en-US" dirty="0" smtClean="0"/>
          </a:p>
          <a:p>
            <a:r>
              <a:rPr lang="en-US" dirty="0" smtClean="0"/>
              <a:t>Ralls ISD</a:t>
            </a:r>
          </a:p>
          <a:p>
            <a:pPr lvl="1"/>
            <a:r>
              <a:rPr lang="en-US" dirty="0" smtClean="0">
                <a:hlinkClick r:id="rId2"/>
              </a:rPr>
              <a:t>https://twitter.com/#!/Ralls_ISD</a:t>
            </a:r>
            <a:endParaRPr lang="en-US" dirty="0" smtClean="0"/>
          </a:p>
          <a:p>
            <a:r>
              <a:rPr lang="en-US" dirty="0" smtClean="0"/>
              <a:t>Shallowater ISD</a:t>
            </a:r>
          </a:p>
          <a:p>
            <a:pPr lvl="1"/>
            <a:r>
              <a:rPr lang="en-US" dirty="0" smtClean="0">
                <a:hlinkClick r:id="rId2"/>
              </a:rPr>
              <a:t>https://twitter.com/#!/shallowaterisd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Exploring Social Media </a:t>
            </a:r>
            <a:br>
              <a:rPr lang="en-US" dirty="0" smtClean="0"/>
            </a:br>
            <a:r>
              <a:rPr lang="en-US" dirty="0" smtClean="0"/>
              <a:t>Usage In Region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Muleshoe ISD</a:t>
            </a:r>
          </a:p>
          <a:p>
            <a:pPr lvl="1"/>
            <a:r>
              <a:rPr lang="en-US" sz="1600" dirty="0" smtClean="0">
                <a:hlinkClick r:id="rId2"/>
              </a:rPr>
              <a:t>http://www.facebook.com/pages/Region-17-Instructional-Leaders/204792002878635#!/pages/Muleshoe-ISD/172602382758889</a:t>
            </a:r>
            <a:endParaRPr lang="en-US" sz="1600" dirty="0" smtClean="0"/>
          </a:p>
          <a:p>
            <a:r>
              <a:rPr lang="en-US" sz="3000" dirty="0" smtClean="0"/>
              <a:t>Ralls ISD</a:t>
            </a:r>
          </a:p>
          <a:p>
            <a:pPr lvl="1"/>
            <a:r>
              <a:rPr lang="en-US" sz="1600" dirty="0" smtClean="0">
                <a:hlinkClick r:id="rId2"/>
              </a:rPr>
              <a:t>http://www.facebook.com/pages/Region-17-Instructional-Leaders/204792002878635#!/RallsISD</a:t>
            </a:r>
            <a:endParaRPr lang="en-US" sz="1600" dirty="0" smtClean="0"/>
          </a:p>
          <a:p>
            <a:r>
              <a:rPr lang="en-US" sz="3000" dirty="0" smtClean="0"/>
              <a:t>ESC 17 Instructional Leaders</a:t>
            </a:r>
          </a:p>
          <a:p>
            <a:pPr lvl="1"/>
            <a:r>
              <a:rPr lang="en-US" sz="1600" dirty="0" smtClean="0">
                <a:hlinkClick r:id="rId2"/>
              </a:rPr>
              <a:t>http://www.facebook.com/pages/Region-17-Instructional-Leaders/204792002878635#!/pages/Region-17-Instructional-Leaders/204792002878635</a:t>
            </a:r>
            <a:endParaRPr lang="en-US" sz="1600" dirty="0" smtClean="0"/>
          </a:p>
          <a:p>
            <a:r>
              <a:rPr lang="en-US" sz="2800" dirty="0" smtClean="0"/>
              <a:t> </a:t>
            </a:r>
            <a:r>
              <a:rPr lang="en-US" sz="3000" dirty="0" smtClean="0"/>
              <a:t>Lubbock ISD Professional Development</a:t>
            </a:r>
            <a:endParaRPr lang="en-US" sz="2800" dirty="0" smtClean="0"/>
          </a:p>
          <a:p>
            <a:pPr lvl="1"/>
            <a:r>
              <a:rPr lang="en-US" sz="1600" dirty="0" smtClean="0">
                <a:hlinkClick r:id="rId2"/>
              </a:rPr>
              <a:t>http://www.facebook.com/pages/Region-17-Instructional-Leaders/204792002878635#!/groups/162259817217679/</a:t>
            </a:r>
            <a:endParaRPr lang="en-US" sz="1600" dirty="0" smtClean="0"/>
          </a:p>
          <a:p>
            <a:r>
              <a:rPr lang="en-US" sz="3000" dirty="0" smtClean="0"/>
              <a:t>ESC 17 Science</a:t>
            </a:r>
          </a:p>
          <a:p>
            <a:pPr lvl="1"/>
            <a:r>
              <a:rPr lang="en-US" sz="1600" dirty="0" smtClean="0">
                <a:hlinkClick r:id="rId3"/>
              </a:rPr>
              <a:t>http://www.facebook.com/permalink.php?story_fbid=245820115532136&amp;id=204792002878635&amp;ref=notif&amp;notif_t=like#!/groups/414243401941973/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1884</TotalTime>
  <Words>387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The Power of Social Media for Leaders</vt:lpstr>
      <vt:lpstr>You Think Social Media is a Fad?</vt:lpstr>
      <vt:lpstr>The Future of Social Media in Education</vt:lpstr>
      <vt:lpstr>School Level Branding</vt:lpstr>
      <vt:lpstr>Learning From the Business World</vt:lpstr>
      <vt:lpstr>Twitter</vt:lpstr>
      <vt:lpstr>Facebook</vt:lpstr>
      <vt:lpstr>Exploring Social Media Usage In Region 17</vt:lpstr>
      <vt:lpstr>Exploring Social Media  Usage In Region 17</vt:lpstr>
      <vt:lpstr>Personal Learning Networks</vt:lpstr>
      <vt:lpstr>People You Need to Follow</vt:lpstr>
      <vt:lpstr>Hashtags #######</vt:lpstr>
      <vt:lpstr>Blogs</vt:lpstr>
    </vt:vector>
  </TitlesOfParts>
  <Company>Region 17 ESC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Social Media for Leaders</dc:title>
  <dc:creator>Duncan, Ty</dc:creator>
  <cp:lastModifiedBy>Duncan, Ty</cp:lastModifiedBy>
  <cp:revision>12</cp:revision>
  <dcterms:created xsi:type="dcterms:W3CDTF">2012-06-10T02:24:44Z</dcterms:created>
  <dcterms:modified xsi:type="dcterms:W3CDTF">2012-06-13T01:36:38Z</dcterms:modified>
</cp:coreProperties>
</file>